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33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37A51-DBDF-4EE5-8352-61CFAAB7A535}" type="datetimeFigureOut">
              <a:rPr lang="de-DE" smtClean="0"/>
              <a:t>24.03.2020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B149-510D-4C1E-84F4-1E63C45761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0894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37A51-DBDF-4EE5-8352-61CFAAB7A535}" type="datetimeFigureOut">
              <a:rPr lang="de-DE" smtClean="0"/>
              <a:t>24.03.2020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B149-510D-4C1E-84F4-1E63C45761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3869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37A51-DBDF-4EE5-8352-61CFAAB7A535}" type="datetimeFigureOut">
              <a:rPr lang="de-DE" smtClean="0"/>
              <a:t>24.03.2020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B149-510D-4C1E-84F4-1E63C45761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9519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37A51-DBDF-4EE5-8352-61CFAAB7A535}" type="datetimeFigureOut">
              <a:rPr lang="de-DE" smtClean="0"/>
              <a:t>24.03.2020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B149-510D-4C1E-84F4-1E63C45761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1480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37A51-DBDF-4EE5-8352-61CFAAB7A535}" type="datetimeFigureOut">
              <a:rPr lang="de-DE" smtClean="0"/>
              <a:t>24.03.2020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B149-510D-4C1E-84F4-1E63C45761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4583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37A51-DBDF-4EE5-8352-61CFAAB7A535}" type="datetimeFigureOut">
              <a:rPr lang="de-DE" smtClean="0"/>
              <a:t>24.03.2020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B149-510D-4C1E-84F4-1E63C45761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9132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37A51-DBDF-4EE5-8352-61CFAAB7A535}" type="datetimeFigureOut">
              <a:rPr lang="de-DE" smtClean="0"/>
              <a:t>24.03.2020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B149-510D-4C1E-84F4-1E63C45761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3122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37A51-DBDF-4EE5-8352-61CFAAB7A535}" type="datetimeFigureOut">
              <a:rPr lang="de-DE" smtClean="0"/>
              <a:t>24.03.2020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B149-510D-4C1E-84F4-1E63C45761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3142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37A51-DBDF-4EE5-8352-61CFAAB7A535}" type="datetimeFigureOut">
              <a:rPr lang="de-DE" smtClean="0"/>
              <a:t>24.03.2020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B149-510D-4C1E-84F4-1E63C45761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0707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37A51-DBDF-4EE5-8352-61CFAAB7A535}" type="datetimeFigureOut">
              <a:rPr lang="de-DE" smtClean="0"/>
              <a:t>24.03.2020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B149-510D-4C1E-84F4-1E63C45761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2536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37A51-DBDF-4EE5-8352-61CFAAB7A535}" type="datetimeFigureOut">
              <a:rPr lang="de-DE" smtClean="0"/>
              <a:t>24.03.2020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B149-510D-4C1E-84F4-1E63C45761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2344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037A51-DBDF-4EE5-8352-61CFAAB7A535}" type="datetimeFigureOut">
              <a:rPr lang="de-DE" smtClean="0"/>
              <a:t>24.03.2020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BB149-510D-4C1E-84F4-1E63C45761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6433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114302" y="99062"/>
            <a:ext cx="20905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Helvetica" panose="020B0604020202020204" pitchFamily="34" charset="0"/>
              </a:rPr>
              <a:t>Supplemental Figure 1</a:t>
            </a:r>
          </a:p>
        </p:txBody>
      </p:sp>
      <p:grpSp>
        <p:nvGrpSpPr>
          <p:cNvPr id="13" name="Gruppieren 12"/>
          <p:cNvGrpSpPr/>
          <p:nvPr/>
        </p:nvGrpSpPr>
        <p:grpSpPr>
          <a:xfrm>
            <a:off x="837702" y="669739"/>
            <a:ext cx="8515082" cy="5687510"/>
            <a:chOff x="88058" y="488507"/>
            <a:chExt cx="8515082" cy="5687510"/>
          </a:xfrm>
        </p:grpSpPr>
        <p:pic>
          <p:nvPicPr>
            <p:cNvPr id="5" name="Grafik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17939" y="617907"/>
              <a:ext cx="3985201" cy="4977028"/>
            </a:xfrm>
            <a:prstGeom prst="rect">
              <a:avLst/>
            </a:prstGeom>
          </p:spPr>
        </p:pic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8778" y="622488"/>
              <a:ext cx="3984740" cy="5112000"/>
            </a:xfrm>
            <a:prstGeom prst="rect">
              <a:avLst/>
            </a:prstGeom>
          </p:spPr>
        </p:pic>
        <p:sp>
          <p:nvSpPr>
            <p:cNvPr id="7" name="Textfeld 6"/>
            <p:cNvSpPr txBox="1"/>
            <p:nvPr/>
          </p:nvSpPr>
          <p:spPr>
            <a:xfrm rot="5400000">
              <a:off x="41892" y="534675"/>
              <a:ext cx="369332" cy="277000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US" sz="1200" b="1" dirty="0">
                  <a:latin typeface="Helvetica" panose="020B0604020202020204" pitchFamily="34" charset="0"/>
                </a:rPr>
                <a:t>A</a:t>
              </a:r>
            </a:p>
          </p:txBody>
        </p:sp>
        <p:sp>
          <p:nvSpPr>
            <p:cNvPr id="8" name="Textfeld 7"/>
            <p:cNvSpPr txBox="1"/>
            <p:nvPr/>
          </p:nvSpPr>
          <p:spPr>
            <a:xfrm rot="5400000">
              <a:off x="47601" y="3487002"/>
              <a:ext cx="369332" cy="277000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US" sz="1200" b="1" dirty="0">
                  <a:latin typeface="Helvetica" panose="020B0604020202020204" pitchFamily="34" charset="0"/>
                </a:rPr>
                <a:t>B</a:t>
              </a:r>
            </a:p>
          </p:txBody>
        </p:sp>
        <p:sp>
          <p:nvSpPr>
            <p:cNvPr id="9" name="Textfeld 8"/>
            <p:cNvSpPr txBox="1"/>
            <p:nvPr/>
          </p:nvSpPr>
          <p:spPr>
            <a:xfrm rot="5400000">
              <a:off x="4308612" y="534673"/>
              <a:ext cx="369332" cy="277000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US" sz="1200" b="1" dirty="0">
                  <a:latin typeface="Helvetica" panose="020B0604020202020204" pitchFamily="34" charset="0"/>
                </a:rPr>
                <a:t>C</a:t>
              </a:r>
            </a:p>
          </p:txBody>
        </p:sp>
        <p:sp>
          <p:nvSpPr>
            <p:cNvPr id="10" name="Textfeld 9"/>
            <p:cNvSpPr txBox="1"/>
            <p:nvPr/>
          </p:nvSpPr>
          <p:spPr>
            <a:xfrm rot="5400000">
              <a:off x="4308612" y="3054954"/>
              <a:ext cx="369332" cy="277000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US" sz="1200" b="1" dirty="0">
                  <a:latin typeface="Helvetica" panose="020B0604020202020204" pitchFamily="34" charset="0"/>
                </a:rPr>
                <a:t>D</a:t>
              </a:r>
            </a:p>
          </p:txBody>
        </p:sp>
        <p:sp>
          <p:nvSpPr>
            <p:cNvPr id="11" name="Textfeld 10"/>
            <p:cNvSpPr txBox="1"/>
            <p:nvPr/>
          </p:nvSpPr>
          <p:spPr>
            <a:xfrm rot="5400000">
              <a:off x="4201840" y="1948741"/>
              <a:ext cx="461665" cy="7992888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US" sz="900" dirty="0">
                  <a:latin typeface="Helvetica" panose="020B0604020202020204" pitchFamily="34" charset="0"/>
                </a:rPr>
                <a:t>HCE: host cell entry; mean percentage value from several experimental repetitions</a:t>
              </a:r>
            </a:p>
            <a:p>
              <a:r>
                <a:rPr lang="en-US" sz="900" dirty="0" err="1">
                  <a:latin typeface="Helvetica" panose="020B0604020202020204" pitchFamily="34" charset="0"/>
                </a:rPr>
                <a:t>n.d.</a:t>
              </a:r>
              <a:r>
                <a:rPr lang="en-US" sz="900" dirty="0">
                  <a:latin typeface="Helvetica" panose="020B0604020202020204" pitchFamily="34" charset="0"/>
                </a:rPr>
                <a:t>: not determined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58998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Breitbild</PresentationFormat>
  <Paragraphs>7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</vt:lpstr>
      <vt:lpstr>Office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panstruga</dc:creator>
  <cp:lastModifiedBy>panstruga</cp:lastModifiedBy>
  <cp:revision>2</cp:revision>
  <dcterms:created xsi:type="dcterms:W3CDTF">2020-03-23T13:31:55Z</dcterms:created>
  <dcterms:modified xsi:type="dcterms:W3CDTF">2020-03-24T12:17:41Z</dcterms:modified>
</cp:coreProperties>
</file>